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notesMaster" Target="notesMasters/notesMaster1.xml" /><Relationship Id="rId164" Type="http://schemas.openxmlformats.org/officeDocument/2006/relationships/viewProps" Target="viewProps.xml" /><Relationship Id="rId163" Type="http://schemas.openxmlformats.org/officeDocument/2006/relationships/presProps" Target="presProps.xml" /><Relationship Id="rId1" Type="http://schemas.openxmlformats.org/officeDocument/2006/relationships/slideMaster" Target="slideMasters/slideMaster1.xml" /><Relationship Id="rId166" Type="http://schemas.openxmlformats.org/officeDocument/2006/relationships/tableStyles" Target="tableStyles.xml" /><Relationship Id="rId16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115</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121</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122</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125</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126</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128</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129</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130</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131</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132</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133</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134</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135</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137</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138</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139</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140</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141</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142</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144</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145</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146</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149</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150</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154</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158</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 Id="rId3" Type="http://schemas.openxmlformats.org/officeDocument/2006/relationships/image" Target="../media/image33.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34.png"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 Id="rId3" Type="http://schemas.openxmlformats.org/officeDocument/2006/relationships/image" Target="../media/image35.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36.png"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 Id="rId3" Type="http://schemas.openxmlformats.org/officeDocument/2006/relationships/image" Target="../media/image37.png"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 Id="rId3" Type="http://schemas.openxmlformats.org/officeDocument/2006/relationships/image" Target="../media/image38.png"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 Id="rId3" Type="http://schemas.openxmlformats.org/officeDocument/2006/relationships/image" Target="../media/image39.png"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 Id="rId3" Type="http://schemas.openxmlformats.org/officeDocument/2006/relationships/image" Target="../media/image40.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 Id="rId3" Type="http://schemas.openxmlformats.org/officeDocument/2006/relationships/image" Target="../media/image41.png"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 Id="rId3" Type="http://schemas.openxmlformats.org/officeDocument/2006/relationships/image" Target="../media/image42.png"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 Id="rId3" Type="http://schemas.openxmlformats.org/officeDocument/2006/relationships/image" Target="../media/image43.png"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 Id="rId3" Type="http://schemas.openxmlformats.org/officeDocument/2006/relationships/image" Target="../media/image45.png"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3.png"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4.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5.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6.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7.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8.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9.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jpg"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0.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1.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2.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3.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4.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5.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6.png"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18.png"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19.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20.png"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image" Target="../media/image21.png"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 Id="rId3" Type="http://schemas.openxmlformats.org/officeDocument/2006/relationships/image" Target="../media/image22.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 Id="rId3" Type="http://schemas.openxmlformats.org/officeDocument/2006/relationships/image" Target="../media/image23.png"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 Id="rId3" Type="http://schemas.openxmlformats.org/officeDocument/2006/relationships/image" Target="../media/image24.png"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5.png"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 Id="rId3" Type="http://schemas.openxmlformats.org/officeDocument/2006/relationships/image" Target="../media/image26.png"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27.png"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 Id="rId3" Type="http://schemas.openxmlformats.org/officeDocument/2006/relationships/image" Target="../media/image28.png"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 Id="rId3" Type="http://schemas.openxmlformats.org/officeDocument/2006/relationships/image" Target="../media/image29.png"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 Id="rId3" Type="http://schemas.openxmlformats.org/officeDocument/2006/relationships/image" Target="../media/image30.png"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12</a:t>
            </a:r>
            <a:r>
              <a:rPr/>
              <a:t> </a:t>
            </a:r>
            <a:r>
              <a:rPr/>
              <a:t>-</a:t>
            </a:r>
            <a:r>
              <a:rPr/>
              <a:t> </a:t>
            </a:r>
            <a:r>
              <a:rPr/>
              <a:t>Data</a:t>
            </a:r>
            <a:r>
              <a:rPr/>
              <a:t> </a:t>
            </a:r>
            <a:r>
              <a:rPr/>
              <a:t>analysis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management</a:t>
            </a:r>
          </a:p>
        </p:txBody>
      </p:sp>
      <p:sp>
        <p:nvSpPr>
          <p:cNvPr id="3" name="Content Placeholder 2"/>
          <p:cNvSpPr>
            <a:spLocks noGrp="1"/>
          </p:cNvSpPr>
          <p:nvPr>
            <p:ph idx="1"/>
          </p:nvPr>
        </p:nvSpPr>
        <p:spPr/>
        <p:txBody>
          <a:bodyPr/>
          <a:lstStyle/>
          <a:p>
            <a:pPr lvl="1"/>
            <a:r>
              <a:rPr/>
              <a:t>If you use Excel</a:t>
            </a:r>
          </a:p>
          <a:p>
            <a:pPr lvl="2"/>
            <a:r>
              <a:rPr/>
              <a:t>Do not use colors</a:t>
            </a:r>
          </a:p>
          <a:p>
            <a:pPr lvl="2"/>
            <a:r>
              <a:rPr/>
              <a:t>Do not include summary statistics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example</a:t>
            </a:r>
          </a:p>
        </p:txBody>
      </p:sp>
      <p:pic>
        <p:nvPicPr>
          <p:cNvPr descr="../images/11/ForgottenMissingValue.jpg" id="0" name="Picture 1"/>
          <p:cNvPicPr>
            <a:picLocks noGrp="1" noChangeAspect="1"/>
          </p:cNvPicPr>
          <p:nvPr/>
        </p:nvPicPr>
        <p:blipFill>
          <a:blip r:embed="rId2"/>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Price</a:t>
            </a:r>
            <a:r>
              <a:rPr/>
              <a:t> </a:t>
            </a:r>
            <a:r>
              <a:rPr/>
              <a:t>tage</a:t>
            </a:r>
            <a:r>
              <a:rPr/>
              <a:t> </a:t>
            </a:r>
            <a:r>
              <a:rPr/>
              <a:t>from</a:t>
            </a:r>
            <a:r>
              <a:rPr/>
              <a:t> </a:t>
            </a:r>
            <a:r>
              <a:rPr/>
              <a:t>computer</a:t>
            </a:r>
            <a:r>
              <a:rPr/>
              <a:t> </a:t>
            </a:r>
            <a:r>
              <a:rPr/>
              <a:t>store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Date</a:t>
            </a:r>
            <a:r>
              <a:rPr/>
              <a:t> </a:t>
            </a:r>
            <a:r>
              <a:rPr/>
              <a:t>formats</a:t>
            </a:r>
          </a:p>
        </p:txBody>
      </p:sp>
      <p:pic>
        <p:nvPicPr>
          <p:cNvPr descr="../images/11/iso_8601.png" id="0" name="Picture 1"/>
          <p:cNvPicPr>
            <a:picLocks noGrp="1" noChangeAspect="1"/>
          </p:cNvPicPr>
          <p:nvPr/>
        </p:nvPicPr>
        <p:blipFill>
          <a:blip r:embed="rId2"/>
          <a:stretch>
            <a:fillRect/>
          </a:stretch>
        </p:blipFill>
        <p:spPr bwMode="auto">
          <a:xfrm>
            <a:off x="2844800" y="1600200"/>
            <a:ext cx="3441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Cartoon</a:t>
            </a:r>
            <a:r>
              <a:rPr/>
              <a:t> </a:t>
            </a:r>
            <a:r>
              <a:rPr/>
              <a:t>showing</a:t>
            </a:r>
            <a:r>
              <a:rPr/>
              <a:t> </a:t>
            </a:r>
            <a:r>
              <a:rPr/>
              <a:t>variety</a:t>
            </a:r>
            <a:r>
              <a:rPr/>
              <a:t> </a:t>
            </a:r>
            <a:r>
              <a:rPr/>
              <a:t>of</a:t>
            </a:r>
            <a:r>
              <a:rPr/>
              <a:t> </a:t>
            </a:r>
            <a:r>
              <a:rPr/>
              <a:t>data</a:t>
            </a:r>
            <a:r>
              <a:rPr/>
              <a:t> </a:t>
            </a:r>
            <a:r>
              <a:rPr/>
              <a:t>formats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Longitudinal</a:t>
            </a:r>
            <a:r>
              <a:rPr/>
              <a:t> </a:t>
            </a:r>
            <a:r>
              <a:rPr/>
              <a:t>data</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12 - Data analysis</dc:title>
  <dc:creator>Steve Simon</dc:creator>
  <cp:keywords/>
  <dcterms:created xsi:type="dcterms:W3CDTF">2019-04-06T01:46:53Z</dcterms:created>
  <dcterms:modified xsi:type="dcterms:W3CDTF">2019-04-06T01:46:53Z</dcterms:modified>
</cp:coreProperties>
</file>